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0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70467-AD3E-4FF2-82FC-CFC5F3737285}" type="datetimeFigureOut">
              <a:rPr lang="es-ES" smtClean="0"/>
              <a:pPr/>
              <a:t>25/04/2012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36ED8-22AA-486C-A8D0-BC5E1E6B1C8B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Renacimiento. Aspectos generales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Nueva concepción del hombre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educación renacentista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cortesano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dama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El amor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naturaleza</a:t>
            </a:r>
          </a:p>
          <a:p>
            <a:pPr marL="514350" indent="-514350">
              <a:buAutoNum type="arabicPeriod"/>
            </a:pPr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relación con Dios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Renacimiento y Edad Media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3 Marcador de contenido" descr="da-vinc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2132856"/>
            <a:ext cx="3333750" cy="3390900"/>
          </a:xfrm>
        </p:spPr>
      </p:pic>
      <p:pic>
        <p:nvPicPr>
          <p:cNvPr id="5" name="4 Imagen" descr="T en 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2132856"/>
            <a:ext cx="3353552" cy="335355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Mapa de la literatura renacentista</a:t>
            </a:r>
            <a:endParaRPr lang="es-E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rabicPeriod"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poesía española del Renacimiento:</a:t>
            </a:r>
          </a:p>
          <a:p>
            <a:pPr>
              <a:buNone/>
            </a:pPr>
            <a:r>
              <a:rPr lang="es-E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1.1. Garcilaso de la Vega.</a:t>
            </a:r>
          </a:p>
          <a:p>
            <a:pPr>
              <a:buNone/>
            </a:pPr>
            <a:r>
              <a:rPr lang="es-E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1.2. La poesía ascética y mística: fray Luis de León y San 	        Juan de la Cruz.</a:t>
            </a:r>
          </a:p>
          <a:p>
            <a:pPr>
              <a:buNone/>
            </a:pPr>
            <a:endParaRPr lang="es-ES" sz="24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>
              <a:buNone/>
            </a:pPr>
            <a:r>
              <a:rPr lang="es-ES" sz="24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 La prosa española del Renacimiento:</a:t>
            </a:r>
          </a:p>
          <a:p>
            <a:pPr>
              <a:buNone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2.1. La novela picaresca: </a:t>
            </a:r>
            <a:r>
              <a:rPr lang="es-ES" sz="24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La vida de Lazarillo de Tormes.</a:t>
            </a:r>
          </a:p>
          <a:p>
            <a:pPr>
              <a:buNone/>
            </a:pPr>
            <a:r>
              <a:rPr lang="es-ES" sz="2400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</a:t>
            </a: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2.2. Otras manifestaciones: la novela pastoril y las 	   	        novelas de caballerías.</a:t>
            </a:r>
          </a:p>
          <a:p>
            <a:pPr>
              <a:buNone/>
            </a:pPr>
            <a:r>
              <a:rPr lang="es-ES" sz="24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		2.3. El Quijote.</a:t>
            </a:r>
          </a:p>
          <a:p>
            <a:pPr>
              <a:buNone/>
            </a:pPr>
            <a:endParaRPr lang="es-ES" sz="2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Personalizado 1">
      <a:dk1>
        <a:sysClr val="windowText" lastClr="000000"/>
      </a:dk1>
      <a:lt1>
        <a:srgbClr val="000000"/>
      </a:lt1>
      <a:dk2>
        <a:srgbClr val="000000"/>
      </a:dk2>
      <a:lt2>
        <a:srgbClr val="000000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61</TotalTime>
  <Words>39</Words>
  <Application>Microsoft Office PowerPoint</Application>
  <PresentationFormat>Presentación en pantalla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El Renacimiento. Aspectos generales</vt:lpstr>
      <vt:lpstr>Renacimiento y Edad Media</vt:lpstr>
      <vt:lpstr>Mapa de la literatura renacentista</vt:lpstr>
    </vt:vector>
  </TitlesOfParts>
  <Company>Universidad de Jaén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Servicio de Informática</dc:creator>
  <cp:lastModifiedBy>Juan</cp:lastModifiedBy>
  <cp:revision>9</cp:revision>
  <dcterms:created xsi:type="dcterms:W3CDTF">2012-04-17T11:41:21Z</dcterms:created>
  <dcterms:modified xsi:type="dcterms:W3CDTF">2012-04-25T10:36:45Z</dcterms:modified>
</cp:coreProperties>
</file>